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Alexandria Semi Bold"/>
      <p:regular r:id="rId22"/>
    </p:embeddedFont>
    <p:embeddedFont>
      <p:font typeface="Alexandria Semi Bold"/>
      <p:regular r:id="rId23"/>
    </p:embeddedFont>
    <p:embeddedFont>
      <p:font typeface="Sora Light"/>
      <p:regular r:id="rId24"/>
    </p:embeddedFont>
    <p:embeddedFont>
      <p:font typeface="Sora Ligh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01929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Introducción a la Virtualización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394002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virtualización es una tecnología revolucionaria que permite ejecutar múltiples sistemas operativos y aplicaciones de manera independiente en un mismo hardware, ofreciendo una mayor eficiencia, flexibilidad y ahorro de recursos en los entornos informáticos.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88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MicroVMs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04849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829044"/>
            <a:ext cx="31876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Aislamiento Mejorado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315176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MicroVMs proporcionan un mayor aislamiento y seguridad al ejecutar cada aplicación en su propio entorno virtual ligero.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2604849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742" y="28290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Inicio Rápido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742" y="3315176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Pueden iniciarse y detenerse de manera casi instantánea, lo que las hace ideales para entornos de computación sin servidor y contenedores.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796076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5020270"/>
            <a:ext cx="32369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Eficiencia de Recursos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5506403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Debido a su pequeño tamaño y ligereza, las MicroVMs consumen menos recursos de hardware que las máquinas virtuales tradicionales.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796076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742" y="5020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742" y="5506403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Permiten ejecutar diferentes sistemas operativos y configuraciones en paralelo, adaptándose a una amplia gama de cargas de trabajo.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57901"/>
            <a:ext cx="105497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Desventajas y Retos de las MicroVMs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0387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Limitaciones en Funcionalidad: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Las MicroVMs tienen menos capacidades y funciones que las máquinas virtuales tradicionales, lo cual puede ser una desventaja para algunas cargas de trabajo que requieren características avanzadas.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4101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Restricciones en Compatibilidad y Flexibilidad: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Debido a su arquitectura simplificada, las MicroVMs pueden tener problemas de compatibilidad con ciertos sistemas operativos, aplicaciones o servicios, lo que limita su flexibilidad.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7816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Curva de Aprendizaje: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Configurar y administrar entornos con MicroVMs de manera avanzada puede requerir un mayor esfuerzo y conocimiento técnico por parte de los equipos de TI, lo cual representa un reto.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95663"/>
            <a:ext cx="8513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Arquitectura de las MicroVMs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49868"/>
            <a:ext cx="36197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Componentes Esenciales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22677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MicroVMs se componen de un kernel ligero, un disco virtual mínimo y una interfaz de red simplificada, lo que les permite iniciar y detenerse rápidamente.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793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Diseño Minimalista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152192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arquitectura de las MicroVMs se enfoca en la simplicidad y la eficiencia, eliminando componentes innecesarios para lograr un aislamiento seguro y un uso eficiente de los recursos.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2777014"/>
            <a:ext cx="6292572" cy="255591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7139" y="55766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2575"/>
            <a:ext cx="77854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Seguridad en las MicroVMs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748552"/>
            <a:ext cx="30480" cy="5878473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4" name="Shape 2"/>
          <p:cNvSpPr/>
          <p:nvPr/>
        </p:nvSpPr>
        <p:spPr>
          <a:xfrm>
            <a:off x="6343650" y="2220754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19922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7930" y="2064901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8309" y="1965127"/>
            <a:ext cx="536531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Aislamiento a Nivel de Hardware y Software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2807494"/>
            <a:ext cx="536531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MicroVMs utilizan tecnologías avanzadas como Jailhouse o Unikernel para proporcionar un aislamiento sólido a nivel de hardware y software, lo que reduce significativamente la superficie de ataque.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441" y="330386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479" y="30753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3044" y="3148013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06778" y="3048238"/>
            <a:ext cx="35931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Protección Multinquilino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06778" y="3534370"/>
            <a:ext cx="536531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 ejecutar cada aplicación en su propio entorno virtual ligero, las MicroVMs ofrecen beneficios clave para mejorar la seguridad en entornos de computación en la nube y centros de datos compartidos.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3650" y="544639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479" y="52179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2925" y="5290542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23179" y="5190768"/>
            <a:ext cx="45004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Reducción de Vulnerabilidades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5676900"/>
            <a:ext cx="536531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arquitectura simplificada y el uso de componentes mínimos en las MicroVMs ayudan a disminuir el número de puntos de entrada potenciales y las posibles vulnerabilidades, fortaleciendo la postura de seguridad general.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852249"/>
            <a:ext cx="8994577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Futuro y evolución de las MicroVMs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672" y="1865948"/>
            <a:ext cx="2192536" cy="1426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5850" y="2572822"/>
            <a:ext cx="94178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80779" y="2057519"/>
            <a:ext cx="298846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Integración con IA y IoT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80779" y="2487573"/>
            <a:ext cx="848725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Aprovechar las capacidades de IA y IoT para mejorar la automatización y la inteligencia en las MicroVMs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37071" y="3306961"/>
            <a:ext cx="8774668" cy="11430"/>
          </a:xfrm>
          <a:prstGeom prst="roundRect">
            <a:avLst>
              <a:gd name="adj" fmla="val 704288"/>
            </a:avLst>
          </a:prstGeom>
          <a:solidFill>
            <a:srgbClr val="BBC2D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44" y="3340418"/>
            <a:ext cx="4385191" cy="14266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1323" y="3862030"/>
            <a:ext cx="143113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77107" y="3531989"/>
            <a:ext cx="333196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Aumento de Rendimiento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377107" y="3962043"/>
            <a:ext cx="739092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Optimizaciones y avances tecnológicos que permitan un mayor rendimiento y eficiencia de las MicroVMs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233398" y="4781431"/>
            <a:ext cx="7678341" cy="11430"/>
          </a:xfrm>
          <a:prstGeom prst="roundRect">
            <a:avLst>
              <a:gd name="adj" fmla="val 704288"/>
            </a:avLst>
          </a:prstGeom>
          <a:solidFill>
            <a:srgbClr val="BBC2D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" y="4814888"/>
            <a:ext cx="6577846" cy="14266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1204" y="5336500"/>
            <a:ext cx="14335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473434" y="5006459"/>
            <a:ext cx="404526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Ampliación de Funcionalidades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73434" y="5436513"/>
            <a:ext cx="6294596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Incorporar nuevas características que hagan que las MicroVMs sean más flexibles y adaptables a diversos casos de uso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70798" y="6457117"/>
            <a:ext cx="13288804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medida que la virtualización continúa evolucionando, esperamos ver una mayor integración de las MicroVMs con tecnologías emergentes como la Inteligencia Artificial y el Internet de las Cosas. Además, se prevén avances que mejorarán el rendimiento y ampliarán las funcionalidades de estas soluciones, haciéndolas cada vez más versátiles y eficientes.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MUCHAS GRACIAS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72822"/>
            <a:ext cx="73225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¿Qué es la Virtualización?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9541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1160" y="2026801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195417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Abstracción del Hardware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796540"/>
            <a:ext cx="3001447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virtualización crea una capa de software que separa el hardware físico del software, permitiendo que múltiples sistemas operativos y aplicaciones se ejecuten de manera aislada.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19541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2026801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19541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Múltiples Entornos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2440305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 solo servidor físico puede albergar varios servidores virtuales, cada uno con su propio sistema operativo, aplicaciones y recursos dedicados.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03051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6155" y="6103144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030516"/>
            <a:ext cx="39166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Dinamismo y Escalabilidad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516648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entornos virtualizados ofrecen la capacidad de agregar, mover o eliminar recursos de manera rápida y sencilla según las necesidades cambiantes.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104232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Beneficios Clave de la Virtualización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Mayor Eficiencia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virtualización permite un uso más eficiente de los recursos de hardware, reduciendo costos de adquisición, mantenimiento y consumo energético.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32209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Flexibilidad y Agilidad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entornos virtuales pueden adaptarse rápidamente a los cambios y necesidades del negocio, brindando mayor flexibilidad y agilidad.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39548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Mejora en la Disponibilidad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soluciones de virtualización ofrecen redundancia y mecanismos de recuperación ante fallos, aumentando la disponibilidad de los servicios.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4728"/>
            <a:ext cx="77952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Ejecución de Múltiples Sistemas Operativos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51905" y="2241233"/>
            <a:ext cx="22860" cy="5303520"/>
          </a:xfrm>
          <a:prstGeom prst="roundRect">
            <a:avLst>
              <a:gd name="adj" fmla="val 354024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157228" y="2663190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746581" y="2457926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3506" y="2522577"/>
            <a:ext cx="11953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23110" y="2433876"/>
            <a:ext cx="359223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Sistema Operativo Anfitrión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23110" y="2866311"/>
            <a:ext cx="644652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sistema operativo que se ejecuta directamente en el hardware físico se conoce como el sistema operativo anfitrión o host.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7228" y="4289822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746581" y="4084558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2550" y="4149209"/>
            <a:ext cx="18157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23110" y="406050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Máquinas Virtuales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23110" y="4492942"/>
            <a:ext cx="644652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máquinas virtuales (VMs) son los sistemas operativos invitados o guest que se ejecutan de manera aislada dentro del sistema anfitrión.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57228" y="6224588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746581" y="6019324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2311" y="6083975"/>
            <a:ext cx="18192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23110" y="599527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Hipervisor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23110" y="6427708"/>
            <a:ext cx="644652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software que permite la creación y administración de las máquinas virtuales se conoce como hipervisor o monitor de máquina virtual.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362" y="1154549"/>
            <a:ext cx="7854077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Conceptos Clave: Máquina Virtual, Hipervisor y Host/Guest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31362" y="2643188"/>
            <a:ext cx="3835003" cy="2271236"/>
          </a:xfrm>
          <a:prstGeom prst="roundRect">
            <a:avLst>
              <a:gd name="adj" fmla="val 34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3171" y="2834997"/>
            <a:ext cx="260306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Máquina Virtual (VM)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23171" y="3248620"/>
            <a:ext cx="3451384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Una máquina virtual es un entorno de software que emula un sistema operativo y hardware completo, permitiendo ejecutar aplicaciones de manera aislada.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0554" y="2643188"/>
            <a:ext cx="3835003" cy="2271236"/>
          </a:xfrm>
          <a:prstGeom prst="roundRect">
            <a:avLst>
              <a:gd name="adj" fmla="val 34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2364" y="2834997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Hipervisor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42364" y="3248620"/>
            <a:ext cx="34513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hipervisor es el software que crea y administra las máquinas virtuales, asignando y controlando los recursos de hardware entre ellas.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1362" y="5098613"/>
            <a:ext cx="3835003" cy="1976438"/>
          </a:xfrm>
          <a:prstGeom prst="roundRect">
            <a:avLst>
              <a:gd name="adj" fmla="val 391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23171" y="5290423"/>
            <a:ext cx="289881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Sistema Operativo Host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23171" y="5704046"/>
            <a:ext cx="34513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sistema operativo host es el sistema operativo que se ejecuta directamente en el hardware físico y administra el hipervisor.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150554" y="5098613"/>
            <a:ext cx="3835003" cy="1976438"/>
          </a:xfrm>
          <a:prstGeom prst="roundRect">
            <a:avLst>
              <a:gd name="adj" fmla="val 391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42364" y="5290423"/>
            <a:ext cx="328183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Sistemas Operativos Guest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42364" y="5704046"/>
            <a:ext cx="34513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sistemas operativos guest son los sistemas operativos que se ejecutan dentro de las máquinas virtuales, de manera aislada del host.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66003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Tipos de Virtualización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34991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Virtualización Completa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virtualización completa emula todo el hardware, permitiendo que los sistemas operativos guest se ejecuten sin modificaciones.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30701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Virtualización Parcial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virtualización parcial solo virtualiza algunos componentes del hardware, mientras que otros se exponen directamente a los sistemas operativos guest.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Paravirtualización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paravirtualización requiere que los sistemas operativos guest se modifiquen para interactuar de manera eficiente con el hipervisor.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34502"/>
            <a:ext cx="69561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Principales Hipervisores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67213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VMware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916454"/>
            <a:ext cx="30346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Hipervisor líder en el mercado, ofrece soluciones completas de virtualización para empresas.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6" y="467213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Hyper-V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5916454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Hipervisor desarrollado por Microsoft, integrado con el sistema operativo Windows Server.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467213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KVM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5916454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Hipervisor de código abierto, basado en Linux y ampliamente adoptado en entornos de nube.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07" y="4672132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Xen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5916454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Proyecto de código abierto que ofrece soluciones de virtualización para servidores y nubes.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Aplicaciones y Casos de Uso de la Virtualización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40943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Consolidación de Servidores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Reducir el número de servidores físicos al ejecutar múltiples máquinas virtuales en un solo servidor.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35921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Computación en la Nube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Permitir la rápida provisión y escalado de recursos de hardware a través de servicios de nube virtualizados.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29698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Desarrollo y Pruebas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Crear entornos de desarrollo y pruebas aislados y replicables mediante máquinas virtuales.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964" y="551259"/>
            <a:ext cx="7742873" cy="131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Arquitectura de un Entorno Virtualizado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75690" y="2168247"/>
            <a:ext cx="22860" cy="5510093"/>
          </a:xfrm>
          <a:prstGeom prst="roundRect">
            <a:avLst>
              <a:gd name="adj" fmla="val 367753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689408" y="2607112"/>
            <a:ext cx="700564" cy="22860"/>
          </a:xfrm>
          <a:prstGeom prst="roundRect">
            <a:avLst>
              <a:gd name="adj" fmla="val 367753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261973" y="2393394"/>
            <a:ext cx="450294" cy="45029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4970" y="2460546"/>
            <a:ext cx="12430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87972" y="2368391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Hipervisor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87972" y="2817614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hipervisor es el componente central que crea y administra las máquinas virtuales, asignando los recursos de hardware.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9408" y="4297085"/>
            <a:ext cx="700564" cy="22860"/>
          </a:xfrm>
          <a:prstGeom prst="roundRect">
            <a:avLst>
              <a:gd name="adj" fmla="val 367753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973" y="4083368"/>
            <a:ext cx="450294" cy="45029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2704" y="4150519"/>
            <a:ext cx="18871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87972" y="4058364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Máquinas Virtuales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87972" y="4507587"/>
            <a:ext cx="634186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Las máquinas virtuales son los sistemas operativos y aplicaciones que se ejecutan de manera aislada en el entorno virtualizado.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9408" y="6307217"/>
            <a:ext cx="700564" cy="22860"/>
          </a:xfrm>
          <a:prstGeom prst="roundRect">
            <a:avLst>
              <a:gd name="adj" fmla="val 367753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973" y="6093500"/>
            <a:ext cx="450294" cy="45029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2585" y="6160651"/>
            <a:ext cx="18907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87972" y="6068497"/>
            <a:ext cx="31297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Almacenamiento y Red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87972" y="6517719"/>
            <a:ext cx="634186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recursos de almacenamiento y red son virtualizados y compartidos entre las máquinas virtuales para optimizar su utilización.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2024-11-05T00:04:32Z</dcterms:created>
  <dcterms:modified xsi:type="dcterms:W3CDTF">2024-11-05T00:04:32Z</dcterms:modified>
</cp:coreProperties>
</file>